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8ED9-B3F7-D0E3-BFAC-1361023A6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F2307-B481-83D4-6149-52BB18026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62A71-7243-1BB1-DF1B-1B5F5C3E1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797CE-7B04-80D7-5CCF-E3326F83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A026D-F8D0-AB42-5AAA-4AB66FAC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9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A208-7B52-5E8E-6DF4-9B853D2C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A85D2-DF3F-A9D5-F9A6-14857FAD1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779C4-078C-7AF7-4BEC-BE9EB0EC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417AE-B4CD-8C13-9768-E42D9106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26DE2-E2C5-D1CD-547F-780A3EEB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4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4B0AC4-F3F3-AE22-32D3-A40A11F88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5CD86-E6B7-1F4E-5301-4578BFADD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853E2-11FA-F71C-3729-59C62DD7C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A5574-998E-824A-31E8-EE44D379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6C29A-6670-9D0D-1091-DECB6A84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9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70C5-5C9E-1988-BDAB-3D1DF348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BA000-9495-BFBE-C829-8C03330A8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000-128C-F98E-1F50-56E33982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54856-A28A-3E87-4937-21447FF3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B14D7-4CE6-FDE0-1044-2CB26A86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02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7842-7867-81A3-0E00-7D0E237D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AB2DA-9792-477C-D66E-4396034E4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2CA0D-2A15-D970-8DB9-533E1C1E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C974A-F8F2-01B8-42C2-BA012B425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E6AE-3FAE-EAB3-535B-F54282DD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5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A4D02-5463-464B-D4DC-AB42DAB4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E86C-5076-854B-86EE-8500060E0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26F8D-B482-F78B-7071-95E08715B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77D05-E2CB-75DD-C0C0-8BA915A4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778FB-D1F1-3921-ECC0-BD7C4768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91BAA-4FA7-BBF7-13E8-D5C82D88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3FB4-934A-CFF5-682A-223013E43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A8279-B398-75A1-6C45-AB1E10151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54E69-0547-3F95-AD74-F5E71E575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55F82-BBC9-6B1A-9621-D10A8C615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1C4F3-2934-D2B2-62B2-883CC790F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77062A-B545-1C11-C7B5-87BD305B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69330-5100-5AB3-9543-7C14482F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CF1FD-CE93-7ED8-CB33-5A413EF9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1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BB3F-61BE-1430-D67D-8A3DA25B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271AF-F713-6088-EF12-7C52E712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8AFD0-6F2B-0379-5696-6B04FC89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4CDBC-7EAC-08AD-F56E-A74D099D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4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511C07-6052-B242-157B-93BB7B40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3796C-854A-C383-EFA3-B58D289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95AEE-F669-278A-34E3-C58D7A10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9936-0D01-6F19-249F-56DC8EF6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0A213-678F-881B-2367-3B5DBE72E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1A0F5-3CF7-4825-3E0C-0D796D7D3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A27A6-FF7D-CDF8-6315-7D56D65B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095B6-B5C5-FC6C-65AB-75B44533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F97A8-4D24-9535-3169-5F59ADFD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3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B58A-CB85-D0D6-39EB-908C35A09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1691E-42EB-71E7-CFE1-3E162FBB8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76781-DEC6-5C04-B89F-E3F78531A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20B29-DF88-2522-A54C-E4BDCC9B0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0DC85-BDE7-82F6-B9FC-6ACF264B3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DFCD4-8ED0-FCDA-08BD-B5B6B837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10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AD69D-538D-8015-0F2F-E0E838A7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DCBD6-E9F7-4B9D-A0D6-9FFD6D75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FA296-3E1C-ADDD-8F5C-FAC11D5F5C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A02B6-9BF5-4991-B53C-8F58924E22BA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61E5C-9ECC-8043-E648-63CF99844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96843-C58A-504A-AF79-50175DB8D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DCA65-0B68-49F0-8F4F-A0D2D214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9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8FA0-4E5B-DA4D-3E9A-32C65EC39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Assembly 2023 </a:t>
            </a:r>
            <a:r>
              <a:rPr lang="en-US" dirty="0" err="1"/>
              <a:t>ch</a:t>
            </a:r>
            <a:r>
              <a:rPr lang="en-US" dirty="0"/>
              <a:t> 8 data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E0333-A4D3-35D2-9342-321665E637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73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0628E-DD94-16A4-D347-0A783276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4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C0ACF-14A0-927F-62DF-A6B6FF937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8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7E18A-D8DE-0E62-55BB-30E32E16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7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6E3B7-A6D5-6FF3-328F-AC884F06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98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DEB64-727E-1809-6970-1581A87B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9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5D597-C547-FD02-7941-125454FA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50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7EA6F-6705-3554-39B2-D260CB2C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77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35B5A-1B7E-A212-FCC6-FAC8D07A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3094D-EA55-FBCA-7DD6-A414767F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4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E8628-3D86-0C59-BC6E-37F48F18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9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6F0D1-8DA2-26D9-456B-7178B679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93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F555E-E01B-5576-90F3-B83D90A9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6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73408-6A28-0138-76EF-123249EE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85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B419F-F899-627D-0EF4-0F683694D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C7DAB-69CB-8379-5D9A-C85CB996D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57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20334-27D9-779B-86B2-9F93B136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03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7D692-E09B-8C25-B69C-1B619DA6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4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592B9-F5D9-6182-8E3F-DC4C0090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6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26C23-AF59-8CE4-5C78-057AAA01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17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CE1EF-0F42-CFFB-FAEF-1466C2F1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28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A0275-C77F-8456-26A3-5636AB8F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16B97-CEFF-B389-BEF1-F24A1941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23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9740F-EC32-8048-784E-997395D7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96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577C1-A220-0248-80D5-19C93776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51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C1552-8D67-9ED0-6A38-BFE139A0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98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5FA01-674B-F4C3-666A-4745108B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1EBEF-3C54-0278-333B-261B41E5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2AB3B-7694-B53F-2A70-B10B8323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7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D6942-AA07-01E6-CB07-A57141C2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41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68397-5D69-518C-506B-29B2E19D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23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B6A3F-1757-D064-00B2-241EB41E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25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0900C-6DDD-46B8-BB71-39761F5C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0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23DD9-DF75-C3AF-B987-78094123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95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F4370-4A5E-C06D-2D97-1DB798D0D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68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986D4-A70D-7602-9F08-B54DB7BF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81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072A6-42EE-A051-4563-84551FAD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22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63251-C4F6-CA53-3B18-F81376F5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6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39FEF-653A-90A7-DE47-FE9CE934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05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64BA9-D7CE-0F97-F141-99C380E7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54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E9D92-8006-C489-A515-2D11FBEA8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5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8D91C-F720-890D-3F06-418F516C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3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77092-8F26-C4F9-5F68-1EDBB290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37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70DBB-9CDB-DFE8-E219-CFB0329FF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110BD-D19B-6AE8-86EC-D0217AAD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69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3D05E-84A4-B7B0-6949-8EA7A4634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1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47F99-B1F1-EBBD-396F-47B867B2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78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E4432-FAEC-1E48-6B75-F7298E415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2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9D866-C3DE-51EE-AB98-28D7C139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05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564DD-0A11-B401-67EB-B96706F8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7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79AFD-7025-4892-E815-01FB9731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76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85480-FF3A-BD18-3075-3213E1CF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21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1FE76-985E-E8BD-81EF-BE9FF793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12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83CDA-C909-E8AD-35DA-1BE08391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90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83CC4-AE5C-22EC-EB5F-C0AB94D0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4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CBF20-B25C-3ABF-BA1B-96FC6A38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31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D44EE-EF28-3EF7-2767-ECC8755B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69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0624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960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643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589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176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790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7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C8914-8C5C-D081-8807-45D6F95C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4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38662-9D17-7599-055E-93F7C9AC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9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E000B-10E6-F8C6-0C70-CADD3FDA5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17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</Words>
  <Application>Microsoft Office PowerPoint</Application>
  <PresentationFormat>Widescreen</PresentationFormat>
  <Paragraphs>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Language Assembly 2023 ch 8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Assembly 2023 ch 8 data structures</dc:title>
  <dc:creator>Charles Seager</dc:creator>
  <cp:lastModifiedBy>Charles Seager</cp:lastModifiedBy>
  <cp:revision>1</cp:revision>
  <dcterms:created xsi:type="dcterms:W3CDTF">2023-09-25T18:22:33Z</dcterms:created>
  <dcterms:modified xsi:type="dcterms:W3CDTF">2023-09-25T18:52:30Z</dcterms:modified>
</cp:coreProperties>
</file>